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BM Plex Sans Medium" panose="020F0502020204030204" pitchFamily="34" charset="0"/>
      <p:regular r:id="rId11"/>
    </p:embeddedFont>
    <p:embeddedFont>
      <p:font typeface="Roboto" panose="020F0502020204030204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411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242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10" y="278011"/>
            <a:ext cx="4183380" cy="1676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75346" y="2723555"/>
            <a:ext cx="527970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IoT102t Weather Station Project
FALL2024</a:t>
            </a:r>
            <a:endParaRPr lang="en-US" sz="2800" dirty="0"/>
          </a:p>
        </p:txBody>
      </p:sp>
      <p:sp>
        <p:nvSpPr>
          <p:cNvPr id="6" name="Text 1"/>
          <p:cNvSpPr/>
          <p:nvPr/>
        </p:nvSpPr>
        <p:spPr>
          <a:xfrm>
            <a:off x="5460682" y="4613077"/>
            <a:ext cx="370903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2:
SE180768 Nguyen Huynh Nhu An
SE180722 Hoang Van Huy 
SE180732 Nguyen Dinh Luc 
SE182707 Ta Giang Nam 
SE180670 Ho Dinh Anh</a:t>
            </a:r>
            <a:endParaRPr lang="en-US" sz="1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1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4567"/>
            <a:ext cx="13042821" cy="25269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63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446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Weather Station continuously monitors indoor and outdoor environmental conditions, providing users with real-time data on temperature and humidity.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63515"/>
            <a:ext cx="3055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Alerts and Notifications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446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sends alerts via Telegram when conditions exceed predefined thresholds, ensuring timely responses to potential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4018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510" y="543878"/>
            <a:ext cx="3955494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Components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21" y="1260634"/>
            <a:ext cx="1385530" cy="13855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8510" y="2893338"/>
            <a:ext cx="238887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ESP32-2432S028 Board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8510" y="3629858"/>
            <a:ext cx="238887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brain of the system, integrating Wi-Fi, I2C communication, and TFT2.8.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575" y="1260634"/>
            <a:ext cx="1385530" cy="13855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3965" y="2893338"/>
            <a:ext cx="238887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AHT20
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63965" y="3629858"/>
            <a:ext cx="238887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 and humidity sensors provide real-time data on indoor conditions.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1030" y="1260634"/>
            <a:ext cx="1385530" cy="13855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9420" y="2893338"/>
            <a:ext cx="238887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Speaker
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49420" y="3629858"/>
            <a:ext cx="2388870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audible alerts for significant temperature changes.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788" y="4982528"/>
            <a:ext cx="1385530" cy="13855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1178" y="6615232"/>
            <a:ext cx="238887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3D-Printed Stand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21178" y="7042785"/>
            <a:ext cx="2388870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housing for the system components.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8243" y="4982528"/>
            <a:ext cx="1385530" cy="138553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06633" y="6615232"/>
            <a:ext cx="2388870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DS3231
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10206633" y="7351752"/>
            <a:ext cx="2388870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Clock module that keeps track of time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0996" y="451485"/>
            <a:ext cx="6268283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 Model and Block Diagram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96" y="1210866"/>
            <a:ext cx="820936" cy="13136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8153" y="1375053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128153" y="1730097"/>
            <a:ext cx="692765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AHT20 gathers temperature and humidity readings.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996" y="2524482"/>
            <a:ext cx="820936" cy="13136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8153" y="2688669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128153" y="3043714"/>
            <a:ext cx="692765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DS3231 provides timekeeping for data logging and alert scheduling.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996" y="3838099"/>
            <a:ext cx="820936" cy="13136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8153" y="4002286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128153" y="4357330"/>
            <a:ext cx="692765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processes data and transmits it to the cloud.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996" y="5151715"/>
            <a:ext cx="820936" cy="13136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28153" y="5315903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128153" y="5670947"/>
            <a:ext cx="692765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analysis triggers alerts as needed.</a:t>
            </a:r>
            <a:endParaRPr lang="en-US" sz="12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996" y="6465332"/>
            <a:ext cx="820936" cy="131361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28153" y="6629519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7128153" y="6984563"/>
            <a:ext cx="692765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Telegram bot delivers user alerts.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061686"/>
            <a:ext cx="4919305" cy="41061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481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Circuit Schematic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6971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Electronic Circuit/Hardware Interfacing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Circuit schematic showing ESP32-2432S028 microcontroller interfaced with peripherals.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040981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connections: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VCC (3.3V):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Supplies power to DS3231 (RTC) and AT1120.
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GPIO27 (SDA):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Serial Data Line for bidirectional data transmission.
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GPIO22 (SCL):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Serial Clock Line for synchronized communication.
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GND: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Common ground for all components.
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I2C Protocol: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Efficient communication with only two lines (SDA &amp; SCL), minimizing wiring and ensuring stable operation.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940" y="887849"/>
            <a:ext cx="2636520" cy="6454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5652" y="358021"/>
            <a:ext cx="357973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Programming Flowchart</a:t>
            </a:r>
            <a:endParaRPr lang="en-US" sz="2550" dirty="0"/>
          </a:p>
        </p:txBody>
      </p:sp>
      <p:sp>
        <p:nvSpPr>
          <p:cNvPr id="5" name="Shape 1"/>
          <p:cNvSpPr/>
          <p:nvPr/>
        </p:nvSpPr>
        <p:spPr>
          <a:xfrm>
            <a:off x="643295" y="960120"/>
            <a:ext cx="15240" cy="6911697"/>
          </a:xfrm>
          <a:prstGeom prst="roundRect">
            <a:avLst>
              <a:gd name="adj" fmla="val 128165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504468" y="1106567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592336" y="1155263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911304" y="1090255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911304" y="1371719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&amp; Initialize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Activates components (sensor, RTC, Wi-Fi, display).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504468" y="1986796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92336" y="2035493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911304" y="1970484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911304" y="2251948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Wi-Fi Connection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Ensures stable connection.</a:t>
            </a:r>
            <a:endParaRPr lang="en-US" sz="1000" dirty="0"/>
          </a:p>
        </p:txBody>
      </p:sp>
      <p:sp>
        <p:nvSpPr>
          <p:cNvPr id="14" name="Shape 10"/>
          <p:cNvSpPr/>
          <p:nvPr/>
        </p:nvSpPr>
        <p:spPr>
          <a:xfrm>
            <a:off x="504468" y="2867025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592336" y="2915722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911304" y="2850713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911304" y="3132177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Retrieval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Reads temperature, humidity, time, and weather info.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504468" y="3747254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592336" y="3795951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911304" y="3730942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21" name="Text 17"/>
          <p:cNvSpPr/>
          <p:nvPr/>
        </p:nvSpPr>
        <p:spPr>
          <a:xfrm>
            <a:off x="911304" y="4012406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Shows data on the interface.</a:t>
            </a:r>
            <a:endParaRPr lang="en-US" sz="1000" dirty="0"/>
          </a:p>
        </p:txBody>
      </p:sp>
      <p:sp>
        <p:nvSpPr>
          <p:cNvPr id="22" name="Shape 18"/>
          <p:cNvSpPr/>
          <p:nvPr/>
        </p:nvSpPr>
        <p:spPr>
          <a:xfrm>
            <a:off x="504468" y="4627483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592336" y="4676180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911304" y="4611172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25" name="Text 21"/>
          <p:cNvSpPr/>
          <p:nvPr/>
        </p:nvSpPr>
        <p:spPr>
          <a:xfrm>
            <a:off x="911304" y="4892635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 Check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Sends Telegram alert if temperature &gt; 35°C.</a:t>
            </a:r>
            <a:endParaRPr lang="en-US" sz="1000" dirty="0"/>
          </a:p>
        </p:txBody>
      </p:sp>
      <p:sp>
        <p:nvSpPr>
          <p:cNvPr id="26" name="Shape 22"/>
          <p:cNvSpPr/>
          <p:nvPr/>
        </p:nvSpPr>
        <p:spPr>
          <a:xfrm>
            <a:off x="504468" y="5507712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3"/>
          <p:cNvSpPr/>
          <p:nvPr/>
        </p:nvSpPr>
        <p:spPr>
          <a:xfrm>
            <a:off x="592336" y="5556409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</a:t>
            </a:r>
            <a:endParaRPr lang="en-US" sz="1500" dirty="0"/>
          </a:p>
        </p:txBody>
      </p:sp>
      <p:sp>
        <p:nvSpPr>
          <p:cNvPr id="28" name="Text 24"/>
          <p:cNvSpPr/>
          <p:nvPr/>
        </p:nvSpPr>
        <p:spPr>
          <a:xfrm>
            <a:off x="911304" y="5491401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29" name="Text 25"/>
          <p:cNvSpPr/>
          <p:nvPr/>
        </p:nvSpPr>
        <p:spPr>
          <a:xfrm>
            <a:off x="911304" y="5772864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Processing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Processes valid Telegram commands.</a:t>
            </a:r>
            <a:endParaRPr lang="en-US" sz="1000" dirty="0"/>
          </a:p>
        </p:txBody>
      </p:sp>
      <p:sp>
        <p:nvSpPr>
          <p:cNvPr id="30" name="Shape 26"/>
          <p:cNvSpPr/>
          <p:nvPr/>
        </p:nvSpPr>
        <p:spPr>
          <a:xfrm>
            <a:off x="504468" y="6387941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7"/>
          <p:cNvSpPr/>
          <p:nvPr/>
        </p:nvSpPr>
        <p:spPr>
          <a:xfrm>
            <a:off x="592336" y="6436638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7</a:t>
            </a:r>
            <a:endParaRPr lang="en-US" sz="1500" dirty="0"/>
          </a:p>
        </p:txBody>
      </p:sp>
      <p:sp>
        <p:nvSpPr>
          <p:cNvPr id="32" name="Text 28"/>
          <p:cNvSpPr/>
          <p:nvPr/>
        </p:nvSpPr>
        <p:spPr>
          <a:xfrm>
            <a:off x="911304" y="6371630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33" name="Text 29"/>
          <p:cNvSpPr/>
          <p:nvPr/>
        </p:nvSpPr>
        <p:spPr>
          <a:xfrm>
            <a:off x="911304" y="6653093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&amp; Activate Alarm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Sets an alarm and triggers it at the specified time.</a:t>
            </a:r>
            <a:endParaRPr lang="en-US" sz="1000" dirty="0"/>
          </a:p>
        </p:txBody>
      </p:sp>
      <p:sp>
        <p:nvSpPr>
          <p:cNvPr id="34" name="Shape 30"/>
          <p:cNvSpPr/>
          <p:nvPr/>
        </p:nvSpPr>
        <p:spPr>
          <a:xfrm>
            <a:off x="504468" y="7268170"/>
            <a:ext cx="292894" cy="292894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1"/>
          <p:cNvSpPr/>
          <p:nvPr/>
        </p:nvSpPr>
        <p:spPr>
          <a:xfrm>
            <a:off x="592336" y="7316867"/>
            <a:ext cx="117157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</a:t>
            </a:r>
            <a:endParaRPr lang="en-US" sz="1500" dirty="0"/>
          </a:p>
        </p:txBody>
      </p:sp>
      <p:sp>
        <p:nvSpPr>
          <p:cNvPr id="36" name="Text 32"/>
          <p:cNvSpPr/>
          <p:nvPr/>
        </p:nvSpPr>
        <p:spPr>
          <a:xfrm>
            <a:off x="911304" y="7251859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37" name="Text 33"/>
          <p:cNvSpPr/>
          <p:nvPr/>
        </p:nvSpPr>
        <p:spPr>
          <a:xfrm>
            <a:off x="911304" y="7533323"/>
            <a:ext cx="777704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Loops or terminates based on logic.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116820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Applications: Benefits of the Weather Station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2413754"/>
            <a:ext cx="2858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Home Climate Control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90417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weather station helps maintain optimal indoor climate conditions, promoting a healthy and comfortable living environment.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186940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2413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Emergency Alerts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290417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providing timely notifications for critical conditions, our system helps mitigate potential risks and ensures safety.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186940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2413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Energy Efficiency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2904173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monitoring allows for precise temperature control, optimizing heating and cooling systems for cost savings and reduced energy consumption.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7231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399127"/>
            <a:ext cx="3149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Smart Home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88954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can seamlessly connect with other smart home devices, enabling automated actions based on real-time environmental data.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7231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481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Health and Safety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88954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providing continuous monitoring and alerts, our weather station promotes a healthier and safer living environment for individuals and families.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IBM Plex Sans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lực nguyễn</cp:lastModifiedBy>
  <cp:revision>3</cp:revision>
  <dcterms:created xsi:type="dcterms:W3CDTF">2024-12-11T16:36:26Z</dcterms:created>
  <dcterms:modified xsi:type="dcterms:W3CDTF">2024-12-11T17:06:27Z</dcterms:modified>
</cp:coreProperties>
</file>